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81" d="100"/>
          <a:sy n="81" d="100"/>
        </p:scale>
        <p:origin x="91"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41B4B3-9578-44B8-AEB1-C211DDF5DFCF}"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CD3F2B5-4271-42A4-9F3E-D5A7287523C8}">
      <dgm:prSet/>
      <dgm:spPr/>
      <dgm:t>
        <a:bodyPr/>
        <a:lstStyle/>
        <a:p>
          <a:r>
            <a:rPr lang="en-US"/>
            <a:t>cloud computing is a way to share distributed resources and services that belongs to different organizations and sites since cloud computing shares distributed resources via network in the open environment thus it makes the security problems</a:t>
          </a:r>
        </a:p>
      </dgm:t>
    </dgm:pt>
    <dgm:pt modelId="{66B253C9-4F27-42EA-83CB-DCF86932B682}" type="parTrans" cxnId="{2C9EF2FA-40AB-47C3-83D6-E71132C58872}">
      <dgm:prSet/>
      <dgm:spPr/>
      <dgm:t>
        <a:bodyPr/>
        <a:lstStyle/>
        <a:p>
          <a:endParaRPr lang="en-US"/>
        </a:p>
      </dgm:t>
    </dgm:pt>
    <dgm:pt modelId="{A1DF7A88-D214-463D-9579-3CC3E85B9D1E}" type="sibTrans" cxnId="{2C9EF2FA-40AB-47C3-83D6-E71132C58872}">
      <dgm:prSet/>
      <dgm:spPr/>
      <dgm:t>
        <a:bodyPr/>
        <a:lstStyle/>
        <a:p>
          <a:endParaRPr lang="en-US"/>
        </a:p>
      </dgm:t>
    </dgm:pt>
    <dgm:pt modelId="{4B8E6BBD-0280-4A6F-8CF5-34BAE7D30F38}">
      <dgm:prSet/>
      <dgm:spPr/>
      <dgm:t>
        <a:bodyPr/>
        <a:lstStyle/>
        <a:p>
          <a:r>
            <a:rPr lang="en-US"/>
            <a:t>in this method some important security services including authentication encryption, decryption and compression are provided.</a:t>
          </a:r>
        </a:p>
      </dgm:t>
    </dgm:pt>
    <dgm:pt modelId="{AFE919EC-F23F-423C-AFE4-7D6737E9E59B}" type="parTrans" cxnId="{6CA91584-6626-4382-83D6-53D1C8007DE1}">
      <dgm:prSet/>
      <dgm:spPr/>
      <dgm:t>
        <a:bodyPr/>
        <a:lstStyle/>
        <a:p>
          <a:endParaRPr lang="en-US"/>
        </a:p>
      </dgm:t>
    </dgm:pt>
    <dgm:pt modelId="{3CED239D-EBF2-4185-B7B1-C281E828BE4C}" type="sibTrans" cxnId="{6CA91584-6626-4382-83D6-53D1C8007DE1}">
      <dgm:prSet/>
      <dgm:spPr/>
      <dgm:t>
        <a:bodyPr/>
        <a:lstStyle/>
        <a:p>
          <a:endParaRPr lang="en-US"/>
        </a:p>
      </dgm:t>
    </dgm:pt>
    <dgm:pt modelId="{A311839A-3588-4B3C-B076-5088347125DA}" type="pres">
      <dgm:prSet presAssocID="{DB41B4B3-9578-44B8-AEB1-C211DDF5DFCF}" presName="root" presStyleCnt="0">
        <dgm:presLayoutVars>
          <dgm:dir/>
          <dgm:resizeHandles val="exact"/>
        </dgm:presLayoutVars>
      </dgm:prSet>
      <dgm:spPr/>
    </dgm:pt>
    <dgm:pt modelId="{84B83D12-0243-4062-AC16-9D1B4BCE8CCC}" type="pres">
      <dgm:prSet presAssocID="{DB41B4B3-9578-44B8-AEB1-C211DDF5DFCF}" presName="container" presStyleCnt="0">
        <dgm:presLayoutVars>
          <dgm:dir/>
          <dgm:resizeHandles val="exact"/>
        </dgm:presLayoutVars>
      </dgm:prSet>
      <dgm:spPr/>
    </dgm:pt>
    <dgm:pt modelId="{9AEC6001-7A1D-4DC7-BA4F-2BD1CC249407}" type="pres">
      <dgm:prSet presAssocID="{FCD3F2B5-4271-42A4-9F3E-D5A7287523C8}" presName="compNode" presStyleCnt="0"/>
      <dgm:spPr/>
    </dgm:pt>
    <dgm:pt modelId="{FA7871BF-1BBB-4B84-8218-BE65A9499F5D}" type="pres">
      <dgm:prSet presAssocID="{FCD3F2B5-4271-42A4-9F3E-D5A7287523C8}" presName="iconBgRect" presStyleLbl="bgShp" presStyleIdx="0" presStyleCnt="2"/>
      <dgm:spPr/>
    </dgm:pt>
    <dgm:pt modelId="{F6EADC62-5B8B-4E47-ABAA-3772C4281F1B}" type="pres">
      <dgm:prSet presAssocID="{FCD3F2B5-4271-42A4-9F3E-D5A7287523C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C7C64A-04DA-425C-A632-77ECB5EACE0A}" type="pres">
      <dgm:prSet presAssocID="{FCD3F2B5-4271-42A4-9F3E-D5A7287523C8}" presName="spaceRect" presStyleCnt="0"/>
      <dgm:spPr/>
    </dgm:pt>
    <dgm:pt modelId="{885882C3-52C9-4452-9B11-CCB79C089F89}" type="pres">
      <dgm:prSet presAssocID="{FCD3F2B5-4271-42A4-9F3E-D5A7287523C8}" presName="textRect" presStyleLbl="revTx" presStyleIdx="0" presStyleCnt="2">
        <dgm:presLayoutVars>
          <dgm:chMax val="1"/>
          <dgm:chPref val="1"/>
        </dgm:presLayoutVars>
      </dgm:prSet>
      <dgm:spPr/>
    </dgm:pt>
    <dgm:pt modelId="{42333E07-7641-46AD-8756-E9FF31633334}" type="pres">
      <dgm:prSet presAssocID="{A1DF7A88-D214-463D-9579-3CC3E85B9D1E}" presName="sibTrans" presStyleLbl="sibTrans2D1" presStyleIdx="0" presStyleCnt="0"/>
      <dgm:spPr/>
    </dgm:pt>
    <dgm:pt modelId="{CF5AB45D-A7C0-4FC0-AAA9-7FE232246AC8}" type="pres">
      <dgm:prSet presAssocID="{4B8E6BBD-0280-4A6F-8CF5-34BAE7D30F38}" presName="compNode" presStyleCnt="0"/>
      <dgm:spPr/>
    </dgm:pt>
    <dgm:pt modelId="{22466CB1-6DDF-4228-9138-4009E6CBC7B5}" type="pres">
      <dgm:prSet presAssocID="{4B8E6BBD-0280-4A6F-8CF5-34BAE7D30F38}" presName="iconBgRect" presStyleLbl="bgShp" presStyleIdx="1" presStyleCnt="2"/>
      <dgm:spPr/>
    </dgm:pt>
    <dgm:pt modelId="{729666F2-80A4-450B-B295-ABED87A4E8DA}" type="pres">
      <dgm:prSet presAssocID="{4B8E6BBD-0280-4A6F-8CF5-34BAE7D30F3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D59049D0-C241-45D0-B6C9-FDECCBE1A813}" type="pres">
      <dgm:prSet presAssocID="{4B8E6BBD-0280-4A6F-8CF5-34BAE7D30F38}" presName="spaceRect" presStyleCnt="0"/>
      <dgm:spPr/>
    </dgm:pt>
    <dgm:pt modelId="{7E7EBDB6-8088-4353-A65A-70606C8DEFBE}" type="pres">
      <dgm:prSet presAssocID="{4B8E6BBD-0280-4A6F-8CF5-34BAE7D30F38}" presName="textRect" presStyleLbl="revTx" presStyleIdx="1" presStyleCnt="2">
        <dgm:presLayoutVars>
          <dgm:chMax val="1"/>
          <dgm:chPref val="1"/>
        </dgm:presLayoutVars>
      </dgm:prSet>
      <dgm:spPr/>
    </dgm:pt>
  </dgm:ptLst>
  <dgm:cxnLst>
    <dgm:cxn modelId="{4AF9D70B-FE56-46DE-8E25-C8DDA6394660}" type="presOf" srcId="{FCD3F2B5-4271-42A4-9F3E-D5A7287523C8}" destId="{885882C3-52C9-4452-9B11-CCB79C089F89}" srcOrd="0" destOrd="0" presId="urn:microsoft.com/office/officeart/2018/2/layout/IconCircleList"/>
    <dgm:cxn modelId="{920E0D0F-293E-40F4-925B-93347899B000}" type="presOf" srcId="{DB41B4B3-9578-44B8-AEB1-C211DDF5DFCF}" destId="{A311839A-3588-4B3C-B076-5088347125DA}" srcOrd="0" destOrd="0" presId="urn:microsoft.com/office/officeart/2018/2/layout/IconCircleList"/>
    <dgm:cxn modelId="{6F72D040-1FB9-43A4-B675-003FF859AD8E}" type="presOf" srcId="{A1DF7A88-D214-463D-9579-3CC3E85B9D1E}" destId="{42333E07-7641-46AD-8756-E9FF31633334}" srcOrd="0" destOrd="0" presId="urn:microsoft.com/office/officeart/2018/2/layout/IconCircleList"/>
    <dgm:cxn modelId="{6CA91584-6626-4382-83D6-53D1C8007DE1}" srcId="{DB41B4B3-9578-44B8-AEB1-C211DDF5DFCF}" destId="{4B8E6BBD-0280-4A6F-8CF5-34BAE7D30F38}" srcOrd="1" destOrd="0" parTransId="{AFE919EC-F23F-423C-AFE4-7D6737E9E59B}" sibTransId="{3CED239D-EBF2-4185-B7B1-C281E828BE4C}"/>
    <dgm:cxn modelId="{1FD64F98-727A-4E61-AB22-B1169EB807BB}" type="presOf" srcId="{4B8E6BBD-0280-4A6F-8CF5-34BAE7D30F38}" destId="{7E7EBDB6-8088-4353-A65A-70606C8DEFBE}" srcOrd="0" destOrd="0" presId="urn:microsoft.com/office/officeart/2018/2/layout/IconCircleList"/>
    <dgm:cxn modelId="{2C9EF2FA-40AB-47C3-83D6-E71132C58872}" srcId="{DB41B4B3-9578-44B8-AEB1-C211DDF5DFCF}" destId="{FCD3F2B5-4271-42A4-9F3E-D5A7287523C8}" srcOrd="0" destOrd="0" parTransId="{66B253C9-4F27-42EA-83CB-DCF86932B682}" sibTransId="{A1DF7A88-D214-463D-9579-3CC3E85B9D1E}"/>
    <dgm:cxn modelId="{009BDCD1-1424-48CE-B2CF-AA91C13BA2E6}" type="presParOf" srcId="{A311839A-3588-4B3C-B076-5088347125DA}" destId="{84B83D12-0243-4062-AC16-9D1B4BCE8CCC}" srcOrd="0" destOrd="0" presId="urn:microsoft.com/office/officeart/2018/2/layout/IconCircleList"/>
    <dgm:cxn modelId="{4A466FFF-043C-4766-969D-ED4EFD2409BB}" type="presParOf" srcId="{84B83D12-0243-4062-AC16-9D1B4BCE8CCC}" destId="{9AEC6001-7A1D-4DC7-BA4F-2BD1CC249407}" srcOrd="0" destOrd="0" presId="urn:microsoft.com/office/officeart/2018/2/layout/IconCircleList"/>
    <dgm:cxn modelId="{C4F950CC-F88C-4166-97C2-CA704760470D}" type="presParOf" srcId="{9AEC6001-7A1D-4DC7-BA4F-2BD1CC249407}" destId="{FA7871BF-1BBB-4B84-8218-BE65A9499F5D}" srcOrd="0" destOrd="0" presId="urn:microsoft.com/office/officeart/2018/2/layout/IconCircleList"/>
    <dgm:cxn modelId="{5F94D5D0-282A-4F4B-B910-D60F3AC48653}" type="presParOf" srcId="{9AEC6001-7A1D-4DC7-BA4F-2BD1CC249407}" destId="{F6EADC62-5B8B-4E47-ABAA-3772C4281F1B}" srcOrd="1" destOrd="0" presId="urn:microsoft.com/office/officeart/2018/2/layout/IconCircleList"/>
    <dgm:cxn modelId="{79499823-79C5-4062-BCEC-0C6DA882B509}" type="presParOf" srcId="{9AEC6001-7A1D-4DC7-BA4F-2BD1CC249407}" destId="{D2C7C64A-04DA-425C-A632-77ECB5EACE0A}" srcOrd="2" destOrd="0" presId="urn:microsoft.com/office/officeart/2018/2/layout/IconCircleList"/>
    <dgm:cxn modelId="{E41DB536-BBE3-483C-81ED-952A0E82A3FD}" type="presParOf" srcId="{9AEC6001-7A1D-4DC7-BA4F-2BD1CC249407}" destId="{885882C3-52C9-4452-9B11-CCB79C089F89}" srcOrd="3" destOrd="0" presId="urn:microsoft.com/office/officeart/2018/2/layout/IconCircleList"/>
    <dgm:cxn modelId="{9914F97E-9532-4560-9B5E-34249BDEC734}" type="presParOf" srcId="{84B83D12-0243-4062-AC16-9D1B4BCE8CCC}" destId="{42333E07-7641-46AD-8756-E9FF31633334}" srcOrd="1" destOrd="0" presId="urn:microsoft.com/office/officeart/2018/2/layout/IconCircleList"/>
    <dgm:cxn modelId="{51E129E1-02A5-46BD-AB3B-4C08F23E7BB4}" type="presParOf" srcId="{84B83D12-0243-4062-AC16-9D1B4BCE8CCC}" destId="{CF5AB45D-A7C0-4FC0-AAA9-7FE232246AC8}" srcOrd="2" destOrd="0" presId="urn:microsoft.com/office/officeart/2018/2/layout/IconCircleList"/>
    <dgm:cxn modelId="{6D180E09-84CF-4727-A3AB-D417A4FB3FBB}" type="presParOf" srcId="{CF5AB45D-A7C0-4FC0-AAA9-7FE232246AC8}" destId="{22466CB1-6DDF-4228-9138-4009E6CBC7B5}" srcOrd="0" destOrd="0" presId="urn:microsoft.com/office/officeart/2018/2/layout/IconCircleList"/>
    <dgm:cxn modelId="{718A9245-63D4-4D35-BEEF-CF08A214A447}" type="presParOf" srcId="{CF5AB45D-A7C0-4FC0-AAA9-7FE232246AC8}" destId="{729666F2-80A4-450B-B295-ABED87A4E8DA}" srcOrd="1" destOrd="0" presId="urn:microsoft.com/office/officeart/2018/2/layout/IconCircleList"/>
    <dgm:cxn modelId="{DA36BC1E-322B-4FBC-A28F-5EDD0D13B4C3}" type="presParOf" srcId="{CF5AB45D-A7C0-4FC0-AAA9-7FE232246AC8}" destId="{D59049D0-C241-45D0-B6C9-FDECCBE1A813}" srcOrd="2" destOrd="0" presId="urn:microsoft.com/office/officeart/2018/2/layout/IconCircleList"/>
    <dgm:cxn modelId="{74782BA1-C1DE-4ECA-BD65-8CF91CE19EBB}" type="presParOf" srcId="{CF5AB45D-A7C0-4FC0-AAA9-7FE232246AC8}" destId="{7E7EBDB6-8088-4353-A65A-70606C8DEFB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871BF-1BBB-4B84-8218-BE65A9499F5D}">
      <dsp:nvSpPr>
        <dsp:cNvPr id="0" name=""/>
        <dsp:cNvSpPr/>
      </dsp:nvSpPr>
      <dsp:spPr>
        <a:xfrm>
          <a:off x="282221" y="1410409"/>
          <a:ext cx="1371985" cy="13719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EADC62-5B8B-4E47-ABAA-3772C4281F1B}">
      <dsp:nvSpPr>
        <dsp:cNvPr id="0" name=""/>
        <dsp:cNvSpPr/>
      </dsp:nvSpPr>
      <dsp:spPr>
        <a:xfrm>
          <a:off x="570337" y="1698526"/>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5882C3-52C9-4452-9B11-CCB79C089F89}">
      <dsp:nvSpPr>
        <dsp:cNvPr id="0" name=""/>
        <dsp:cNvSpPr/>
      </dsp:nvSpPr>
      <dsp:spPr>
        <a:xfrm>
          <a:off x="1948202" y="141040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cloud computing is a way to share distributed resources and services that belongs to different organizations and sites since cloud computing shares distributed resources via network in the open environment thus it makes the security problems</a:t>
          </a:r>
        </a:p>
      </dsp:txBody>
      <dsp:txXfrm>
        <a:off x="1948202" y="1410409"/>
        <a:ext cx="3233964" cy="1371985"/>
      </dsp:txXfrm>
    </dsp:sp>
    <dsp:sp modelId="{22466CB1-6DDF-4228-9138-4009E6CBC7B5}">
      <dsp:nvSpPr>
        <dsp:cNvPr id="0" name=""/>
        <dsp:cNvSpPr/>
      </dsp:nvSpPr>
      <dsp:spPr>
        <a:xfrm>
          <a:off x="5745661" y="1410409"/>
          <a:ext cx="1371985" cy="13719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9666F2-80A4-450B-B295-ABED87A4E8DA}">
      <dsp:nvSpPr>
        <dsp:cNvPr id="0" name=""/>
        <dsp:cNvSpPr/>
      </dsp:nvSpPr>
      <dsp:spPr>
        <a:xfrm>
          <a:off x="6033778" y="1698526"/>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7EBDB6-8088-4353-A65A-70606C8DEFBE}">
      <dsp:nvSpPr>
        <dsp:cNvPr id="0" name=""/>
        <dsp:cNvSpPr/>
      </dsp:nvSpPr>
      <dsp:spPr>
        <a:xfrm>
          <a:off x="7411643" y="141040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 this method some important security services including authentication encryption, decryption and compression are provided.</a:t>
          </a:r>
        </a:p>
      </dsp:txBody>
      <dsp:txXfrm>
        <a:off x="7411643" y="1410409"/>
        <a:ext cx="3233964" cy="137198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3E97B-7EC0-D13E-F8ED-DEE31B5FBF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C9B6C20-82E9-547C-E9C1-71CD574481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5360801-B6D8-D399-BD7D-FF39455FF3F5}"/>
              </a:ext>
            </a:extLst>
          </p:cNvPr>
          <p:cNvSpPr>
            <a:spLocks noGrp="1"/>
          </p:cNvSpPr>
          <p:nvPr>
            <p:ph type="dt" sz="half" idx="10"/>
          </p:nvPr>
        </p:nvSpPr>
        <p:spPr/>
        <p:txBody>
          <a:bodyPr/>
          <a:lstStyle/>
          <a:p>
            <a:fld id="{29A2462E-5062-479C-AB1A-E292E0210C95}" type="datetimeFigureOut">
              <a:rPr lang="en-IN" smtClean="0"/>
              <a:t>12-10-2023</a:t>
            </a:fld>
            <a:endParaRPr lang="en-IN"/>
          </a:p>
        </p:txBody>
      </p:sp>
      <p:sp>
        <p:nvSpPr>
          <p:cNvPr id="5" name="Footer Placeholder 4">
            <a:extLst>
              <a:ext uri="{FF2B5EF4-FFF2-40B4-BE49-F238E27FC236}">
                <a16:creationId xmlns:a16="http://schemas.microsoft.com/office/drawing/2014/main" id="{4452EA77-C694-2C2F-EF68-9C96FD1D02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C340C0-EBD8-D236-79FC-2C8A7B4F2C26}"/>
              </a:ext>
            </a:extLst>
          </p:cNvPr>
          <p:cNvSpPr>
            <a:spLocks noGrp="1"/>
          </p:cNvSpPr>
          <p:nvPr>
            <p:ph type="sldNum" sz="quarter" idx="12"/>
          </p:nvPr>
        </p:nvSpPr>
        <p:spPr/>
        <p:txBody>
          <a:bodyPr/>
          <a:lstStyle/>
          <a:p>
            <a:fld id="{BA4E3F32-07AF-45CC-BB96-7ABD303E6320}" type="slidenum">
              <a:rPr lang="en-IN" smtClean="0"/>
              <a:t>‹#›</a:t>
            </a:fld>
            <a:endParaRPr lang="en-IN"/>
          </a:p>
        </p:txBody>
      </p:sp>
    </p:spTree>
    <p:extLst>
      <p:ext uri="{BB962C8B-B14F-4D97-AF65-F5344CB8AC3E}">
        <p14:creationId xmlns:p14="http://schemas.microsoft.com/office/powerpoint/2010/main" val="4170716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AB044-2ADB-354F-E8CF-2186D3A63BF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B9D50FF-027B-F31E-EAB4-F69FF1470B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60E153-013A-04A8-B084-DB50D2F489BC}"/>
              </a:ext>
            </a:extLst>
          </p:cNvPr>
          <p:cNvSpPr>
            <a:spLocks noGrp="1"/>
          </p:cNvSpPr>
          <p:nvPr>
            <p:ph type="dt" sz="half" idx="10"/>
          </p:nvPr>
        </p:nvSpPr>
        <p:spPr/>
        <p:txBody>
          <a:bodyPr/>
          <a:lstStyle/>
          <a:p>
            <a:fld id="{29A2462E-5062-479C-AB1A-E292E0210C95}" type="datetimeFigureOut">
              <a:rPr lang="en-IN" smtClean="0"/>
              <a:t>12-10-2023</a:t>
            </a:fld>
            <a:endParaRPr lang="en-IN"/>
          </a:p>
        </p:txBody>
      </p:sp>
      <p:sp>
        <p:nvSpPr>
          <p:cNvPr id="5" name="Footer Placeholder 4">
            <a:extLst>
              <a:ext uri="{FF2B5EF4-FFF2-40B4-BE49-F238E27FC236}">
                <a16:creationId xmlns:a16="http://schemas.microsoft.com/office/drawing/2014/main" id="{F8973D13-C2A9-DB01-ABC8-24F5A0E6B0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EC0D57-7647-CB04-83D6-2838883FDE72}"/>
              </a:ext>
            </a:extLst>
          </p:cNvPr>
          <p:cNvSpPr>
            <a:spLocks noGrp="1"/>
          </p:cNvSpPr>
          <p:nvPr>
            <p:ph type="sldNum" sz="quarter" idx="12"/>
          </p:nvPr>
        </p:nvSpPr>
        <p:spPr/>
        <p:txBody>
          <a:bodyPr/>
          <a:lstStyle/>
          <a:p>
            <a:fld id="{BA4E3F32-07AF-45CC-BB96-7ABD303E6320}" type="slidenum">
              <a:rPr lang="en-IN" smtClean="0"/>
              <a:t>‹#›</a:t>
            </a:fld>
            <a:endParaRPr lang="en-IN"/>
          </a:p>
        </p:txBody>
      </p:sp>
    </p:spTree>
    <p:extLst>
      <p:ext uri="{BB962C8B-B14F-4D97-AF65-F5344CB8AC3E}">
        <p14:creationId xmlns:p14="http://schemas.microsoft.com/office/powerpoint/2010/main" val="1948692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84E3BD-88A3-A325-1067-9968FDC0700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C786D33-F4E4-6D8C-6EED-91C370C666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0CC37C-ECE0-4A79-0DF0-C0ACF23207AB}"/>
              </a:ext>
            </a:extLst>
          </p:cNvPr>
          <p:cNvSpPr>
            <a:spLocks noGrp="1"/>
          </p:cNvSpPr>
          <p:nvPr>
            <p:ph type="dt" sz="half" idx="10"/>
          </p:nvPr>
        </p:nvSpPr>
        <p:spPr/>
        <p:txBody>
          <a:bodyPr/>
          <a:lstStyle/>
          <a:p>
            <a:fld id="{29A2462E-5062-479C-AB1A-E292E0210C95}" type="datetimeFigureOut">
              <a:rPr lang="en-IN" smtClean="0"/>
              <a:t>12-10-2023</a:t>
            </a:fld>
            <a:endParaRPr lang="en-IN"/>
          </a:p>
        </p:txBody>
      </p:sp>
      <p:sp>
        <p:nvSpPr>
          <p:cNvPr id="5" name="Footer Placeholder 4">
            <a:extLst>
              <a:ext uri="{FF2B5EF4-FFF2-40B4-BE49-F238E27FC236}">
                <a16:creationId xmlns:a16="http://schemas.microsoft.com/office/drawing/2014/main" id="{92A69E5D-F8C7-2EFB-D94A-C44796E3C4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A07B51-240A-2A20-9168-A97BB53939C4}"/>
              </a:ext>
            </a:extLst>
          </p:cNvPr>
          <p:cNvSpPr>
            <a:spLocks noGrp="1"/>
          </p:cNvSpPr>
          <p:nvPr>
            <p:ph type="sldNum" sz="quarter" idx="12"/>
          </p:nvPr>
        </p:nvSpPr>
        <p:spPr/>
        <p:txBody>
          <a:bodyPr/>
          <a:lstStyle/>
          <a:p>
            <a:fld id="{BA4E3F32-07AF-45CC-BB96-7ABD303E6320}" type="slidenum">
              <a:rPr lang="en-IN" smtClean="0"/>
              <a:t>‹#›</a:t>
            </a:fld>
            <a:endParaRPr lang="en-IN"/>
          </a:p>
        </p:txBody>
      </p:sp>
    </p:spTree>
    <p:extLst>
      <p:ext uri="{BB962C8B-B14F-4D97-AF65-F5344CB8AC3E}">
        <p14:creationId xmlns:p14="http://schemas.microsoft.com/office/powerpoint/2010/main" val="73790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32801-8592-2420-9268-B6DE23853C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DE1D111-AD69-83B0-9143-73B4D6F152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4D7722-768E-542A-13C2-1F4D9BC9887B}"/>
              </a:ext>
            </a:extLst>
          </p:cNvPr>
          <p:cNvSpPr>
            <a:spLocks noGrp="1"/>
          </p:cNvSpPr>
          <p:nvPr>
            <p:ph type="dt" sz="half" idx="10"/>
          </p:nvPr>
        </p:nvSpPr>
        <p:spPr/>
        <p:txBody>
          <a:bodyPr/>
          <a:lstStyle/>
          <a:p>
            <a:fld id="{29A2462E-5062-479C-AB1A-E292E0210C95}" type="datetimeFigureOut">
              <a:rPr lang="en-IN" smtClean="0"/>
              <a:t>12-10-2023</a:t>
            </a:fld>
            <a:endParaRPr lang="en-IN"/>
          </a:p>
        </p:txBody>
      </p:sp>
      <p:sp>
        <p:nvSpPr>
          <p:cNvPr id="5" name="Footer Placeholder 4">
            <a:extLst>
              <a:ext uri="{FF2B5EF4-FFF2-40B4-BE49-F238E27FC236}">
                <a16:creationId xmlns:a16="http://schemas.microsoft.com/office/drawing/2014/main" id="{E05D09A0-F4D8-2C15-5FF4-E9E125802C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357C90-8ADE-073C-9225-1A74F38D6069}"/>
              </a:ext>
            </a:extLst>
          </p:cNvPr>
          <p:cNvSpPr>
            <a:spLocks noGrp="1"/>
          </p:cNvSpPr>
          <p:nvPr>
            <p:ph type="sldNum" sz="quarter" idx="12"/>
          </p:nvPr>
        </p:nvSpPr>
        <p:spPr/>
        <p:txBody>
          <a:bodyPr/>
          <a:lstStyle/>
          <a:p>
            <a:fld id="{BA4E3F32-07AF-45CC-BB96-7ABD303E6320}" type="slidenum">
              <a:rPr lang="en-IN" smtClean="0"/>
              <a:t>‹#›</a:t>
            </a:fld>
            <a:endParaRPr lang="en-IN"/>
          </a:p>
        </p:txBody>
      </p:sp>
    </p:spTree>
    <p:extLst>
      <p:ext uri="{BB962C8B-B14F-4D97-AF65-F5344CB8AC3E}">
        <p14:creationId xmlns:p14="http://schemas.microsoft.com/office/powerpoint/2010/main" val="2100310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DE46-083B-CAB7-89EB-24C7E0CB3F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B35BE6E-6667-BFCA-572A-15D2FE9862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056477-B3E2-D293-4644-8B74931DD01A}"/>
              </a:ext>
            </a:extLst>
          </p:cNvPr>
          <p:cNvSpPr>
            <a:spLocks noGrp="1"/>
          </p:cNvSpPr>
          <p:nvPr>
            <p:ph type="dt" sz="half" idx="10"/>
          </p:nvPr>
        </p:nvSpPr>
        <p:spPr/>
        <p:txBody>
          <a:bodyPr/>
          <a:lstStyle/>
          <a:p>
            <a:fld id="{29A2462E-5062-479C-AB1A-E292E0210C95}" type="datetimeFigureOut">
              <a:rPr lang="en-IN" smtClean="0"/>
              <a:t>12-10-2023</a:t>
            </a:fld>
            <a:endParaRPr lang="en-IN"/>
          </a:p>
        </p:txBody>
      </p:sp>
      <p:sp>
        <p:nvSpPr>
          <p:cNvPr id="5" name="Footer Placeholder 4">
            <a:extLst>
              <a:ext uri="{FF2B5EF4-FFF2-40B4-BE49-F238E27FC236}">
                <a16:creationId xmlns:a16="http://schemas.microsoft.com/office/drawing/2014/main" id="{6410F3F9-7F63-4909-0EC1-7E553427F9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F7B5C1-18AA-99B9-A96B-4814D73A59E2}"/>
              </a:ext>
            </a:extLst>
          </p:cNvPr>
          <p:cNvSpPr>
            <a:spLocks noGrp="1"/>
          </p:cNvSpPr>
          <p:nvPr>
            <p:ph type="sldNum" sz="quarter" idx="12"/>
          </p:nvPr>
        </p:nvSpPr>
        <p:spPr/>
        <p:txBody>
          <a:bodyPr/>
          <a:lstStyle/>
          <a:p>
            <a:fld id="{BA4E3F32-07AF-45CC-BB96-7ABD303E6320}" type="slidenum">
              <a:rPr lang="en-IN" smtClean="0"/>
              <a:t>‹#›</a:t>
            </a:fld>
            <a:endParaRPr lang="en-IN"/>
          </a:p>
        </p:txBody>
      </p:sp>
    </p:spTree>
    <p:extLst>
      <p:ext uri="{BB962C8B-B14F-4D97-AF65-F5344CB8AC3E}">
        <p14:creationId xmlns:p14="http://schemas.microsoft.com/office/powerpoint/2010/main" val="383545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42B02-CDE9-C1C6-D233-DF99137E8C5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D9BE0DC-5685-5732-F83D-DC085AB264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9D72FC7-45F3-F35C-6C33-D7C7BCFFE5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753DA50-BE5E-A071-15F0-9BD86CD94F4C}"/>
              </a:ext>
            </a:extLst>
          </p:cNvPr>
          <p:cNvSpPr>
            <a:spLocks noGrp="1"/>
          </p:cNvSpPr>
          <p:nvPr>
            <p:ph type="dt" sz="half" idx="10"/>
          </p:nvPr>
        </p:nvSpPr>
        <p:spPr/>
        <p:txBody>
          <a:bodyPr/>
          <a:lstStyle/>
          <a:p>
            <a:fld id="{29A2462E-5062-479C-AB1A-E292E0210C95}" type="datetimeFigureOut">
              <a:rPr lang="en-IN" smtClean="0"/>
              <a:t>12-10-2023</a:t>
            </a:fld>
            <a:endParaRPr lang="en-IN"/>
          </a:p>
        </p:txBody>
      </p:sp>
      <p:sp>
        <p:nvSpPr>
          <p:cNvPr id="6" name="Footer Placeholder 5">
            <a:extLst>
              <a:ext uri="{FF2B5EF4-FFF2-40B4-BE49-F238E27FC236}">
                <a16:creationId xmlns:a16="http://schemas.microsoft.com/office/drawing/2014/main" id="{FCAAFC21-C69C-F4AA-1A7E-6EFE6A563AA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90637CC-EB78-A055-A952-87B8E8DF239D}"/>
              </a:ext>
            </a:extLst>
          </p:cNvPr>
          <p:cNvSpPr>
            <a:spLocks noGrp="1"/>
          </p:cNvSpPr>
          <p:nvPr>
            <p:ph type="sldNum" sz="quarter" idx="12"/>
          </p:nvPr>
        </p:nvSpPr>
        <p:spPr/>
        <p:txBody>
          <a:bodyPr/>
          <a:lstStyle/>
          <a:p>
            <a:fld id="{BA4E3F32-07AF-45CC-BB96-7ABD303E6320}" type="slidenum">
              <a:rPr lang="en-IN" smtClean="0"/>
              <a:t>‹#›</a:t>
            </a:fld>
            <a:endParaRPr lang="en-IN"/>
          </a:p>
        </p:txBody>
      </p:sp>
    </p:spTree>
    <p:extLst>
      <p:ext uri="{BB962C8B-B14F-4D97-AF65-F5344CB8AC3E}">
        <p14:creationId xmlns:p14="http://schemas.microsoft.com/office/powerpoint/2010/main" val="1002245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8C0A-B1B6-B867-C5EC-781C7ECCFE9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49C7633-83CA-55C4-7FC5-04AEC48A85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64E623-C4E5-4284-293F-81F18F2DDA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8FE1301-EC1D-1AFC-1B58-5CB3EC34C9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37DE0A-75E1-8A4D-A067-C09A030714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C707F14-ED83-7B61-1E52-35F953AE0D88}"/>
              </a:ext>
            </a:extLst>
          </p:cNvPr>
          <p:cNvSpPr>
            <a:spLocks noGrp="1"/>
          </p:cNvSpPr>
          <p:nvPr>
            <p:ph type="dt" sz="half" idx="10"/>
          </p:nvPr>
        </p:nvSpPr>
        <p:spPr/>
        <p:txBody>
          <a:bodyPr/>
          <a:lstStyle/>
          <a:p>
            <a:fld id="{29A2462E-5062-479C-AB1A-E292E0210C95}" type="datetimeFigureOut">
              <a:rPr lang="en-IN" smtClean="0"/>
              <a:t>12-10-2023</a:t>
            </a:fld>
            <a:endParaRPr lang="en-IN"/>
          </a:p>
        </p:txBody>
      </p:sp>
      <p:sp>
        <p:nvSpPr>
          <p:cNvPr id="8" name="Footer Placeholder 7">
            <a:extLst>
              <a:ext uri="{FF2B5EF4-FFF2-40B4-BE49-F238E27FC236}">
                <a16:creationId xmlns:a16="http://schemas.microsoft.com/office/drawing/2014/main" id="{34FB75A2-69E8-DC19-0A08-FCD4E4A38D0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5CAE23D-C2D1-85C4-B36C-3F5028AE8600}"/>
              </a:ext>
            </a:extLst>
          </p:cNvPr>
          <p:cNvSpPr>
            <a:spLocks noGrp="1"/>
          </p:cNvSpPr>
          <p:nvPr>
            <p:ph type="sldNum" sz="quarter" idx="12"/>
          </p:nvPr>
        </p:nvSpPr>
        <p:spPr/>
        <p:txBody>
          <a:bodyPr/>
          <a:lstStyle/>
          <a:p>
            <a:fld id="{BA4E3F32-07AF-45CC-BB96-7ABD303E6320}" type="slidenum">
              <a:rPr lang="en-IN" smtClean="0"/>
              <a:t>‹#›</a:t>
            </a:fld>
            <a:endParaRPr lang="en-IN"/>
          </a:p>
        </p:txBody>
      </p:sp>
    </p:spTree>
    <p:extLst>
      <p:ext uri="{BB962C8B-B14F-4D97-AF65-F5344CB8AC3E}">
        <p14:creationId xmlns:p14="http://schemas.microsoft.com/office/powerpoint/2010/main" val="4182791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E9749-3570-B72C-8AD2-B6A46E263FF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A1043AA-2695-C328-3562-C8250C30342B}"/>
              </a:ext>
            </a:extLst>
          </p:cNvPr>
          <p:cNvSpPr>
            <a:spLocks noGrp="1"/>
          </p:cNvSpPr>
          <p:nvPr>
            <p:ph type="dt" sz="half" idx="10"/>
          </p:nvPr>
        </p:nvSpPr>
        <p:spPr/>
        <p:txBody>
          <a:bodyPr/>
          <a:lstStyle/>
          <a:p>
            <a:fld id="{29A2462E-5062-479C-AB1A-E292E0210C95}" type="datetimeFigureOut">
              <a:rPr lang="en-IN" smtClean="0"/>
              <a:t>12-10-2023</a:t>
            </a:fld>
            <a:endParaRPr lang="en-IN"/>
          </a:p>
        </p:txBody>
      </p:sp>
      <p:sp>
        <p:nvSpPr>
          <p:cNvPr id="4" name="Footer Placeholder 3">
            <a:extLst>
              <a:ext uri="{FF2B5EF4-FFF2-40B4-BE49-F238E27FC236}">
                <a16:creationId xmlns:a16="http://schemas.microsoft.com/office/drawing/2014/main" id="{57FEA314-0CFA-2A78-97FC-45F8C26803D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6E56687-E4F8-5B1A-F246-E0B8B2AA2FF9}"/>
              </a:ext>
            </a:extLst>
          </p:cNvPr>
          <p:cNvSpPr>
            <a:spLocks noGrp="1"/>
          </p:cNvSpPr>
          <p:nvPr>
            <p:ph type="sldNum" sz="quarter" idx="12"/>
          </p:nvPr>
        </p:nvSpPr>
        <p:spPr/>
        <p:txBody>
          <a:bodyPr/>
          <a:lstStyle/>
          <a:p>
            <a:fld id="{BA4E3F32-07AF-45CC-BB96-7ABD303E6320}" type="slidenum">
              <a:rPr lang="en-IN" smtClean="0"/>
              <a:t>‹#›</a:t>
            </a:fld>
            <a:endParaRPr lang="en-IN"/>
          </a:p>
        </p:txBody>
      </p:sp>
    </p:spTree>
    <p:extLst>
      <p:ext uri="{BB962C8B-B14F-4D97-AF65-F5344CB8AC3E}">
        <p14:creationId xmlns:p14="http://schemas.microsoft.com/office/powerpoint/2010/main" val="1793363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0D48A4-7305-1EF3-118B-FFF055721355}"/>
              </a:ext>
            </a:extLst>
          </p:cNvPr>
          <p:cNvSpPr>
            <a:spLocks noGrp="1"/>
          </p:cNvSpPr>
          <p:nvPr>
            <p:ph type="dt" sz="half" idx="10"/>
          </p:nvPr>
        </p:nvSpPr>
        <p:spPr/>
        <p:txBody>
          <a:bodyPr/>
          <a:lstStyle/>
          <a:p>
            <a:fld id="{29A2462E-5062-479C-AB1A-E292E0210C95}" type="datetimeFigureOut">
              <a:rPr lang="en-IN" smtClean="0"/>
              <a:t>12-10-2023</a:t>
            </a:fld>
            <a:endParaRPr lang="en-IN"/>
          </a:p>
        </p:txBody>
      </p:sp>
      <p:sp>
        <p:nvSpPr>
          <p:cNvPr id="3" name="Footer Placeholder 2">
            <a:extLst>
              <a:ext uri="{FF2B5EF4-FFF2-40B4-BE49-F238E27FC236}">
                <a16:creationId xmlns:a16="http://schemas.microsoft.com/office/drawing/2014/main" id="{034F65C0-592F-7E84-BE8A-55AAAC0AFBE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2352620-09BE-36DB-3D57-0A26E9F9872B}"/>
              </a:ext>
            </a:extLst>
          </p:cNvPr>
          <p:cNvSpPr>
            <a:spLocks noGrp="1"/>
          </p:cNvSpPr>
          <p:nvPr>
            <p:ph type="sldNum" sz="quarter" idx="12"/>
          </p:nvPr>
        </p:nvSpPr>
        <p:spPr/>
        <p:txBody>
          <a:bodyPr/>
          <a:lstStyle/>
          <a:p>
            <a:fld id="{BA4E3F32-07AF-45CC-BB96-7ABD303E6320}" type="slidenum">
              <a:rPr lang="en-IN" smtClean="0"/>
              <a:t>‹#›</a:t>
            </a:fld>
            <a:endParaRPr lang="en-IN"/>
          </a:p>
        </p:txBody>
      </p:sp>
    </p:spTree>
    <p:extLst>
      <p:ext uri="{BB962C8B-B14F-4D97-AF65-F5344CB8AC3E}">
        <p14:creationId xmlns:p14="http://schemas.microsoft.com/office/powerpoint/2010/main" val="2607018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561AA-D7A8-EED5-516D-03F7B15A33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8760B08-E9BD-CAAD-2369-740F2E2C03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CF6BB77-4A5E-ADF7-EBC7-99CF1A4980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951F75-A795-9FC8-1027-EB4D8C937EA9}"/>
              </a:ext>
            </a:extLst>
          </p:cNvPr>
          <p:cNvSpPr>
            <a:spLocks noGrp="1"/>
          </p:cNvSpPr>
          <p:nvPr>
            <p:ph type="dt" sz="half" idx="10"/>
          </p:nvPr>
        </p:nvSpPr>
        <p:spPr/>
        <p:txBody>
          <a:bodyPr/>
          <a:lstStyle/>
          <a:p>
            <a:fld id="{29A2462E-5062-479C-AB1A-E292E0210C95}" type="datetimeFigureOut">
              <a:rPr lang="en-IN" smtClean="0"/>
              <a:t>12-10-2023</a:t>
            </a:fld>
            <a:endParaRPr lang="en-IN"/>
          </a:p>
        </p:txBody>
      </p:sp>
      <p:sp>
        <p:nvSpPr>
          <p:cNvPr id="6" name="Footer Placeholder 5">
            <a:extLst>
              <a:ext uri="{FF2B5EF4-FFF2-40B4-BE49-F238E27FC236}">
                <a16:creationId xmlns:a16="http://schemas.microsoft.com/office/drawing/2014/main" id="{44F19566-187C-F2F0-8DC5-34D2124A83B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63F4A4-4BE9-2971-30D8-05351B7ECB2B}"/>
              </a:ext>
            </a:extLst>
          </p:cNvPr>
          <p:cNvSpPr>
            <a:spLocks noGrp="1"/>
          </p:cNvSpPr>
          <p:nvPr>
            <p:ph type="sldNum" sz="quarter" idx="12"/>
          </p:nvPr>
        </p:nvSpPr>
        <p:spPr/>
        <p:txBody>
          <a:bodyPr/>
          <a:lstStyle/>
          <a:p>
            <a:fld id="{BA4E3F32-07AF-45CC-BB96-7ABD303E6320}" type="slidenum">
              <a:rPr lang="en-IN" smtClean="0"/>
              <a:t>‹#›</a:t>
            </a:fld>
            <a:endParaRPr lang="en-IN"/>
          </a:p>
        </p:txBody>
      </p:sp>
    </p:spTree>
    <p:extLst>
      <p:ext uri="{BB962C8B-B14F-4D97-AF65-F5344CB8AC3E}">
        <p14:creationId xmlns:p14="http://schemas.microsoft.com/office/powerpoint/2010/main" val="2324893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BF11-F1AD-9DCC-7B0F-B713AE7BED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3415C5D-D808-86EF-E0F9-C36471716C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B2204A5-9FFB-5E08-FCCA-8ECFE2D8CE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518C28-AEFB-62E9-A2F2-052A3E93CBC4}"/>
              </a:ext>
            </a:extLst>
          </p:cNvPr>
          <p:cNvSpPr>
            <a:spLocks noGrp="1"/>
          </p:cNvSpPr>
          <p:nvPr>
            <p:ph type="dt" sz="half" idx="10"/>
          </p:nvPr>
        </p:nvSpPr>
        <p:spPr/>
        <p:txBody>
          <a:bodyPr/>
          <a:lstStyle/>
          <a:p>
            <a:fld id="{29A2462E-5062-479C-AB1A-E292E0210C95}" type="datetimeFigureOut">
              <a:rPr lang="en-IN" smtClean="0"/>
              <a:t>12-10-2023</a:t>
            </a:fld>
            <a:endParaRPr lang="en-IN"/>
          </a:p>
        </p:txBody>
      </p:sp>
      <p:sp>
        <p:nvSpPr>
          <p:cNvPr id="6" name="Footer Placeholder 5">
            <a:extLst>
              <a:ext uri="{FF2B5EF4-FFF2-40B4-BE49-F238E27FC236}">
                <a16:creationId xmlns:a16="http://schemas.microsoft.com/office/drawing/2014/main" id="{CFC049AB-3654-E2A5-5099-092AE0F230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DAE2893-428F-98AC-4B1D-75A07BF18760}"/>
              </a:ext>
            </a:extLst>
          </p:cNvPr>
          <p:cNvSpPr>
            <a:spLocks noGrp="1"/>
          </p:cNvSpPr>
          <p:nvPr>
            <p:ph type="sldNum" sz="quarter" idx="12"/>
          </p:nvPr>
        </p:nvSpPr>
        <p:spPr/>
        <p:txBody>
          <a:bodyPr/>
          <a:lstStyle/>
          <a:p>
            <a:fld id="{BA4E3F32-07AF-45CC-BB96-7ABD303E6320}" type="slidenum">
              <a:rPr lang="en-IN" smtClean="0"/>
              <a:t>‹#›</a:t>
            </a:fld>
            <a:endParaRPr lang="en-IN"/>
          </a:p>
        </p:txBody>
      </p:sp>
    </p:spTree>
    <p:extLst>
      <p:ext uri="{BB962C8B-B14F-4D97-AF65-F5344CB8AC3E}">
        <p14:creationId xmlns:p14="http://schemas.microsoft.com/office/powerpoint/2010/main" val="3080575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E04D6A-A171-4549-2E8E-66CB700B45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AACA1DE-1184-2BD3-F37A-71E5DC369B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68478A-4CEA-A2A0-85A2-EF4A0B7F8E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A2462E-5062-479C-AB1A-E292E0210C95}" type="datetimeFigureOut">
              <a:rPr lang="en-IN" smtClean="0"/>
              <a:t>12-10-2023</a:t>
            </a:fld>
            <a:endParaRPr lang="en-IN"/>
          </a:p>
        </p:txBody>
      </p:sp>
      <p:sp>
        <p:nvSpPr>
          <p:cNvPr id="5" name="Footer Placeholder 4">
            <a:extLst>
              <a:ext uri="{FF2B5EF4-FFF2-40B4-BE49-F238E27FC236}">
                <a16:creationId xmlns:a16="http://schemas.microsoft.com/office/drawing/2014/main" id="{F25E0FB4-8DD8-DAFC-632E-77942E933B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12B9E54-F012-4AFD-BD71-574D10DD9C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4E3F32-07AF-45CC-BB96-7ABD303E6320}" type="slidenum">
              <a:rPr lang="en-IN" smtClean="0"/>
              <a:t>‹#›</a:t>
            </a:fld>
            <a:endParaRPr lang="en-IN"/>
          </a:p>
        </p:txBody>
      </p:sp>
    </p:spTree>
    <p:extLst>
      <p:ext uri="{BB962C8B-B14F-4D97-AF65-F5344CB8AC3E}">
        <p14:creationId xmlns:p14="http://schemas.microsoft.com/office/powerpoint/2010/main" val="1956641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940F181-B8CE-D5FB-D94A-BF13B4DEA367}"/>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a:solidFill>
                  <a:srgbClr val="FFFFFF"/>
                </a:solidFill>
                <a:latin typeface="+mj-lt"/>
                <a:ea typeface="+mj-ea"/>
                <a:cs typeface="+mj-cs"/>
              </a:rPr>
              <a:t>INTRO</a:t>
            </a:r>
          </a:p>
        </p:txBody>
      </p:sp>
      <p:graphicFrame>
        <p:nvGraphicFramePr>
          <p:cNvPr id="10" name="TextBox 4">
            <a:extLst>
              <a:ext uri="{FF2B5EF4-FFF2-40B4-BE49-F238E27FC236}">
                <a16:creationId xmlns:a16="http://schemas.microsoft.com/office/drawing/2014/main" id="{4EB0CF86-42CD-E7AF-A169-12D2FF81F456}"/>
              </a:ext>
            </a:extLst>
          </p:cNvPr>
          <p:cNvGraphicFramePr/>
          <p:nvPr>
            <p:extLst>
              <p:ext uri="{D42A27DB-BD31-4B8C-83A1-F6EECF244321}">
                <p14:modId xmlns:p14="http://schemas.microsoft.com/office/powerpoint/2010/main" val="66999263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9410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BD90D15-4596-BAC5-81A4-40DA599B877F}"/>
              </a:ext>
            </a:extLst>
          </p:cNvPr>
          <p:cNvSpPr txBox="1"/>
          <p:nvPr/>
        </p:nvSpPr>
        <p:spPr>
          <a:xfrm>
            <a:off x="838200" y="1748452"/>
            <a:ext cx="4974771" cy="358778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b="1" kern="1200">
                <a:solidFill>
                  <a:schemeClr val="bg1"/>
                </a:solidFill>
                <a:latin typeface="+mj-lt"/>
                <a:ea typeface="+mj-ea"/>
                <a:cs typeface="+mj-cs"/>
              </a:rPr>
              <a:t>CONCLUSION</a:t>
            </a:r>
          </a:p>
        </p:txBody>
      </p:sp>
      <p:grpSp>
        <p:nvGrpSpPr>
          <p:cNvPr id="1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13" name="Freeform: Shape 1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16"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0"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21" name="Freeform: Shape 20">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191"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192" name="Freeform: Shape 191">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TextBox 2">
            <a:extLst>
              <a:ext uri="{FF2B5EF4-FFF2-40B4-BE49-F238E27FC236}">
                <a16:creationId xmlns:a16="http://schemas.microsoft.com/office/drawing/2014/main" id="{D72EBB1F-8371-67FD-8E31-B1922D92BF5F}"/>
              </a:ext>
            </a:extLst>
          </p:cNvPr>
          <p:cNvSpPr txBox="1"/>
          <p:nvPr/>
        </p:nvSpPr>
        <p:spPr>
          <a:xfrm>
            <a:off x="6477270" y="1130846"/>
            <a:ext cx="4974771" cy="4351338"/>
          </a:xfrm>
          <a:prstGeom prst="rect">
            <a:avLst/>
          </a:prstGeom>
        </p:spPr>
        <p:txBody>
          <a:bodyPr vert="horz" lIns="91440" tIns="45720" rIns="91440" bIns="45720" rtlCol="0">
            <a:normAutofit fontScale="92500" lnSpcReduction="20000"/>
          </a:bodyPr>
          <a:lstStyle/>
          <a:p>
            <a:pPr indent="-228600">
              <a:lnSpc>
                <a:spcPct val="90000"/>
              </a:lnSpc>
              <a:spcAft>
                <a:spcPts val="600"/>
              </a:spcAft>
              <a:buFont typeface="Arial" panose="020B0604020202020204" pitchFamily="34" charset="0"/>
              <a:buChar char="•"/>
            </a:pPr>
            <a:r>
              <a:rPr lang="en-US" sz="2800" dirty="0">
                <a:solidFill>
                  <a:schemeClr val="bg1"/>
                </a:solidFill>
              </a:rPr>
              <a:t>Presented strong security techniques to secure the data files of a data owner in the cloud infrastructure. In our proposed scheme, we have mainly tried to maintain the integrity and privacy of the stored data. The public key, hash, and private key ciphers used between the sender and receiver ensure a secure environment at the cloud. Future extensions include conducting an online aptitude test for the eligible students and providing security to the same.</a:t>
            </a:r>
          </a:p>
        </p:txBody>
      </p:sp>
    </p:spTree>
    <p:extLst>
      <p:ext uri="{BB962C8B-B14F-4D97-AF65-F5344CB8AC3E}">
        <p14:creationId xmlns:p14="http://schemas.microsoft.com/office/powerpoint/2010/main" val="4161765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adlock on computer motherboard">
            <a:extLst>
              <a:ext uri="{FF2B5EF4-FFF2-40B4-BE49-F238E27FC236}">
                <a16:creationId xmlns:a16="http://schemas.microsoft.com/office/drawing/2014/main" id="{53A512EF-6CB3-3DC4-B84E-52BADE1C7ADA}"/>
              </a:ext>
            </a:extLst>
          </p:cNvPr>
          <p:cNvPicPr>
            <a:picLocks noChangeAspect="1"/>
          </p:cNvPicPr>
          <p:nvPr/>
        </p:nvPicPr>
        <p:blipFill rotWithShape="1">
          <a:blip r:embed="rId2"/>
          <a:srcRect l="11534" r="4093" b="-1"/>
          <a:stretch/>
        </p:blipFill>
        <p:spPr>
          <a:xfrm>
            <a:off x="-38080" y="-46653"/>
            <a:ext cx="8524030" cy="6743700"/>
          </a:xfrm>
          <a:prstGeom prst="rect">
            <a:avLst/>
          </a:prstGeom>
        </p:spPr>
      </p:pic>
      <p:sp>
        <p:nvSpPr>
          <p:cNvPr id="10" name="Rectangle 9">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5558540-661E-4F0A-8F89-8911D3061DDB}"/>
              </a:ext>
            </a:extLst>
          </p:cNvPr>
          <p:cNvSpPr txBox="1"/>
          <p:nvPr/>
        </p:nvSpPr>
        <p:spPr>
          <a:xfrm>
            <a:off x="7867650" y="1760210"/>
            <a:ext cx="3967124" cy="4165102"/>
          </a:xfrm>
          <a:prstGeom prst="rect">
            <a:avLst/>
          </a:prstGeom>
        </p:spPr>
        <p:txBody>
          <a:bodyPr vert="horz" lIns="91440" tIns="45720" rIns="91440" bIns="45720" rtlCol="0" anchor="t">
            <a:normAutofit/>
          </a:bodyPr>
          <a:lstStyle/>
          <a:p>
            <a:pPr>
              <a:lnSpc>
                <a:spcPct val="90000"/>
              </a:lnSpc>
              <a:spcAft>
                <a:spcPts val="600"/>
              </a:spcAft>
            </a:pPr>
            <a:r>
              <a:rPr lang="en-US" sz="1400" b="1" dirty="0">
                <a:solidFill>
                  <a:schemeClr val="bg1"/>
                </a:solidFill>
              </a:rPr>
              <a:t>                            PROBLEM STATEMENT</a:t>
            </a:r>
          </a:p>
          <a:p>
            <a:pPr>
              <a:lnSpc>
                <a:spcPct val="90000"/>
              </a:lnSpc>
              <a:spcAft>
                <a:spcPts val="600"/>
              </a:spcAft>
            </a:pPr>
            <a:r>
              <a:rPr lang="en-US" sz="1400" dirty="0">
                <a:solidFill>
                  <a:schemeClr val="bg1"/>
                </a:solidFill>
              </a:rPr>
              <a:t> </a:t>
            </a:r>
          </a:p>
          <a:p>
            <a:pPr indent="-228600">
              <a:lnSpc>
                <a:spcPct val="90000"/>
              </a:lnSpc>
              <a:spcAft>
                <a:spcPts val="600"/>
              </a:spcAft>
              <a:buFont typeface="Arial" panose="020B0604020202020204" pitchFamily="34" charset="0"/>
              <a:buChar char="•"/>
            </a:pPr>
            <a:endParaRPr lang="en-US" sz="1400" dirty="0">
              <a:solidFill>
                <a:schemeClr val="bg1"/>
              </a:solidFill>
            </a:endParaRPr>
          </a:p>
          <a:p>
            <a:pPr indent="-228600">
              <a:lnSpc>
                <a:spcPct val="90000"/>
              </a:lnSpc>
              <a:spcAft>
                <a:spcPts val="600"/>
              </a:spcAft>
              <a:buFont typeface="Arial" panose="020B0604020202020204" pitchFamily="34" charset="0"/>
              <a:buChar char="•"/>
            </a:pPr>
            <a:r>
              <a:rPr lang="en-US" sz="1400" dirty="0">
                <a:solidFill>
                  <a:schemeClr val="bg1"/>
                </a:solidFill>
              </a:rPr>
              <a:t>The privacy and security concerns will surely differ between a consumer using a public cloud application and a medium- sized enterprise using a customized suite of business applications on a cloud platform and this brings a different package of benefits and risks. What remains constant, though, is the real value that the user seeks to protect.in era of personal privacy personal data should really protect</a:t>
            </a:r>
          </a:p>
        </p:txBody>
      </p:sp>
    </p:spTree>
    <p:extLst>
      <p:ext uri="{BB962C8B-B14F-4D97-AF65-F5344CB8AC3E}">
        <p14:creationId xmlns:p14="http://schemas.microsoft.com/office/powerpoint/2010/main" val="3052844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eometric white clouds on a blue sky">
            <a:extLst>
              <a:ext uri="{FF2B5EF4-FFF2-40B4-BE49-F238E27FC236}">
                <a16:creationId xmlns:a16="http://schemas.microsoft.com/office/drawing/2014/main" id="{C487FA1B-20C2-F7A2-4935-8A82D090B711}"/>
              </a:ext>
            </a:extLst>
          </p:cNvPr>
          <p:cNvPicPr>
            <a:picLocks noChangeAspect="1"/>
          </p:cNvPicPr>
          <p:nvPr/>
        </p:nvPicPr>
        <p:blipFill rotWithShape="1">
          <a:blip r:embed="rId2"/>
          <a:srcRect b="25000"/>
          <a:stretch/>
        </p:blipFill>
        <p:spPr>
          <a:xfrm>
            <a:off x="20" y="-38090"/>
            <a:ext cx="12191979" cy="6857989"/>
          </a:xfrm>
          <a:prstGeom prst="rect">
            <a:avLst/>
          </a:prstGeom>
        </p:spPr>
      </p:pic>
      <p:sp useBgFill="1">
        <p:nvSpPr>
          <p:cNvPr id="9" name="Freeform: Shape 8">
            <a:extLst>
              <a:ext uri="{FF2B5EF4-FFF2-40B4-BE49-F238E27FC236}">
                <a16:creationId xmlns:a16="http://schemas.microsoft.com/office/drawing/2014/main" id="{1BF4DD63-CE83-4A2A-994E-8598C22E6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9" y="1498601"/>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FDC93A28-1CDA-2968-7D60-1527D6FE6F56}"/>
              </a:ext>
            </a:extLst>
          </p:cNvPr>
          <p:cNvSpPr txBox="1"/>
          <p:nvPr/>
        </p:nvSpPr>
        <p:spPr>
          <a:xfrm>
            <a:off x="1287462" y="2037441"/>
            <a:ext cx="4391024" cy="70788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400" b="1">
                <a:solidFill>
                  <a:schemeClr val="bg1"/>
                </a:solidFill>
                <a:latin typeface="+mj-lt"/>
                <a:ea typeface="+mj-ea"/>
                <a:cs typeface="+mj-cs"/>
              </a:rPr>
              <a:t>PROPOSED STATEMENT</a:t>
            </a:r>
          </a:p>
        </p:txBody>
      </p:sp>
      <p:sp>
        <p:nvSpPr>
          <p:cNvPr id="3" name="TextBox 2">
            <a:extLst>
              <a:ext uri="{FF2B5EF4-FFF2-40B4-BE49-F238E27FC236}">
                <a16:creationId xmlns:a16="http://schemas.microsoft.com/office/drawing/2014/main" id="{03BA7C48-F744-9F39-6478-03876CFC22DC}"/>
              </a:ext>
            </a:extLst>
          </p:cNvPr>
          <p:cNvSpPr txBox="1"/>
          <p:nvPr/>
        </p:nvSpPr>
        <p:spPr>
          <a:xfrm>
            <a:off x="1287462" y="2926799"/>
            <a:ext cx="4816475" cy="275962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100">
                <a:solidFill>
                  <a:schemeClr val="bg1">
                    <a:alpha val="80000"/>
                  </a:schemeClr>
                </a:solidFill>
              </a:rPr>
              <a:t>SECURE DATA TRANSFER FROM CLOUD TO CLOUD LET US ASSUME THAT WE HAVE TWO ORGANIZATIONS A AND B. A AND B ACT AS PUBLIC CLOUDS WITH DATA, SOFTWARE AND APPLICATIONS. A WANT TO SEND DATA TO B'S CLOUD SECURELY AND DATA SHOULD BE AUTHENTICATED. WE ARE HERE TRYING TO SEND A SECURE DATA FROM A TO B BY APPLYING DIGITAL SIGNATURE AND DATA ENCRYPTION. SUPPOSE B WANTS AN XML DOCUMENT FROM A'S CLOUD THEN B'S USER WILL PLACE A REQUEST TO A'S USER. A'S USER SELECTS CORRESPONDING XML DOCUMENT FROM A'S CLOUD DATA STORAGE AND THEN APPLY THE HASH FUNCTION, IT WILL GIVE MESSAGE DIGEST. SIGN THE MESSAGE DIGEST WITH HIS PRIVATE KEY BY USING A'S SOFTWARE.IT IS CALLED DIGITAL SIGNATURE</a:t>
            </a:r>
          </a:p>
        </p:txBody>
      </p:sp>
      <p:sp>
        <p:nvSpPr>
          <p:cNvPr id="11" name="Freeform: Shape 10">
            <a:extLst>
              <a:ext uri="{FF2B5EF4-FFF2-40B4-BE49-F238E27FC236}">
                <a16:creationId xmlns:a16="http://schemas.microsoft.com/office/drawing/2014/main" id="{127393A7-D6DA-410B-8699-AA56B57B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795537"/>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8EC44C88-69E3-42EE-86E8-9B45F712B7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795537"/>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purple background with text and clouds&#10;&#10;Description automatically generated">
            <a:extLst>
              <a:ext uri="{FF2B5EF4-FFF2-40B4-BE49-F238E27FC236}">
                <a16:creationId xmlns:a16="http://schemas.microsoft.com/office/drawing/2014/main" id="{0DC4CCD8-912A-CE3B-71F9-B5609DC5753D}"/>
              </a:ext>
            </a:extLst>
          </p:cNvPr>
          <p:cNvPicPr>
            <a:picLocks noChangeAspect="1"/>
          </p:cNvPicPr>
          <p:nvPr/>
        </p:nvPicPr>
        <p:blipFill rotWithShape="1">
          <a:blip r:embed="rId4">
            <a:extLst>
              <a:ext uri="{28A0092B-C50C-407E-A947-70E740481C1C}">
                <a14:useLocalDpi xmlns:a14="http://schemas.microsoft.com/office/drawing/2010/main" val="0"/>
              </a:ext>
            </a:extLst>
          </a:blip>
          <a:srcRect l="72422" t="2361" r="4062" b="2916"/>
          <a:stretch/>
        </p:blipFill>
        <p:spPr>
          <a:xfrm>
            <a:off x="7572375" y="142878"/>
            <a:ext cx="2867026" cy="6496051"/>
          </a:xfrm>
          <a:prstGeom prst="rect">
            <a:avLst/>
          </a:prstGeom>
        </p:spPr>
      </p:pic>
    </p:spTree>
    <p:extLst>
      <p:ext uri="{BB962C8B-B14F-4D97-AF65-F5344CB8AC3E}">
        <p14:creationId xmlns:p14="http://schemas.microsoft.com/office/powerpoint/2010/main" val="3422085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loud transfer&#10;&#10;Description automatically generated">
            <a:extLst>
              <a:ext uri="{FF2B5EF4-FFF2-40B4-BE49-F238E27FC236}">
                <a16:creationId xmlns:a16="http://schemas.microsoft.com/office/drawing/2014/main" id="{913EF1D0-0B01-9832-408E-21C3EBC3B334}"/>
              </a:ext>
            </a:extLst>
          </p:cNvPr>
          <p:cNvPicPr>
            <a:picLocks noChangeAspect="1"/>
          </p:cNvPicPr>
          <p:nvPr/>
        </p:nvPicPr>
        <p:blipFill rotWithShape="1">
          <a:blip r:embed="rId2">
            <a:extLst>
              <a:ext uri="{28A0092B-C50C-407E-A947-70E740481C1C}">
                <a14:useLocalDpi xmlns:a14="http://schemas.microsoft.com/office/drawing/2010/main" val="0"/>
              </a:ext>
            </a:extLst>
          </a:blip>
          <a:srcRect r="4108" b="2313"/>
          <a:stretch/>
        </p:blipFill>
        <p:spPr>
          <a:xfrm>
            <a:off x="0" y="0"/>
            <a:ext cx="12531012" cy="7180580"/>
          </a:xfrm>
          <a:prstGeom prst="rect">
            <a:avLst/>
          </a:prstGeom>
        </p:spPr>
      </p:pic>
    </p:spTree>
    <p:extLst>
      <p:ext uri="{BB962C8B-B14F-4D97-AF65-F5344CB8AC3E}">
        <p14:creationId xmlns:p14="http://schemas.microsoft.com/office/powerpoint/2010/main" val="2951562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algorithm&#10;&#10;Description automatically generated">
            <a:extLst>
              <a:ext uri="{FF2B5EF4-FFF2-40B4-BE49-F238E27FC236}">
                <a16:creationId xmlns:a16="http://schemas.microsoft.com/office/drawing/2014/main" id="{97122489-E6CA-ECD0-8AD6-6AF699B2EC79}"/>
              </a:ext>
            </a:extLst>
          </p:cNvPr>
          <p:cNvPicPr>
            <a:picLocks noChangeAspect="1"/>
          </p:cNvPicPr>
          <p:nvPr/>
        </p:nvPicPr>
        <p:blipFill rotWithShape="1">
          <a:blip r:embed="rId2">
            <a:extLst>
              <a:ext uri="{28A0092B-C50C-407E-A947-70E740481C1C}">
                <a14:useLocalDpi xmlns:a14="http://schemas.microsoft.com/office/drawing/2010/main" val="0"/>
              </a:ext>
            </a:extLst>
          </a:blip>
          <a:srcRect t="2361" r="3594" b="2361"/>
          <a:stretch/>
        </p:blipFill>
        <p:spPr>
          <a:xfrm>
            <a:off x="0" y="-158004"/>
            <a:ext cx="12620625" cy="7016004"/>
          </a:xfrm>
          <a:prstGeom prst="rect">
            <a:avLst/>
          </a:prstGeom>
        </p:spPr>
      </p:pic>
    </p:spTree>
    <p:extLst>
      <p:ext uri="{BB962C8B-B14F-4D97-AF65-F5344CB8AC3E}">
        <p14:creationId xmlns:p14="http://schemas.microsoft.com/office/powerpoint/2010/main" val="3793065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a:extLst>
              <a:ext uri="{FF2B5EF4-FFF2-40B4-BE49-F238E27FC236}">
                <a16:creationId xmlns:a16="http://schemas.microsoft.com/office/drawing/2014/main" id="{7BB4B3F9-10D1-CDA0-A029-04CCA9718B15}"/>
              </a:ext>
            </a:extLst>
          </p:cNvPr>
          <p:cNvPicPr>
            <a:picLocks noChangeAspect="1"/>
          </p:cNvPicPr>
          <p:nvPr/>
        </p:nvPicPr>
        <p:blipFill rotWithShape="1">
          <a:blip r:embed="rId2">
            <a:extLst>
              <a:ext uri="{28A0092B-C50C-407E-A947-70E740481C1C}">
                <a14:useLocalDpi xmlns:a14="http://schemas.microsoft.com/office/drawing/2010/main" val="0"/>
              </a:ext>
            </a:extLst>
          </a:blip>
          <a:srcRect t="1318" r="1" b="466"/>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380100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ight Triangle 13">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BA84E302-8AA2-B303-3F66-0DBE35F744AA}"/>
              </a:ext>
            </a:extLst>
          </p:cNvPr>
          <p:cNvSpPr txBox="1"/>
          <p:nvPr/>
        </p:nvSpPr>
        <p:spPr>
          <a:xfrm>
            <a:off x="1314491" y="1682330"/>
            <a:ext cx="7042052" cy="1349775"/>
          </a:xfrm>
          <a:prstGeom prst="rect">
            <a:avLst/>
          </a:prstGeom>
          <a:noFill/>
        </p:spPr>
        <p:txBody>
          <a:bodyPr wrap="square" rtlCol="0">
            <a:spAutoFit/>
          </a:bodyPr>
          <a:lstStyle/>
          <a:p>
            <a:pPr defTabSz="923544">
              <a:spcAft>
                <a:spcPts val="600"/>
              </a:spcAft>
            </a:pPr>
            <a:r>
              <a:rPr lang="en-US" sz="2020" kern="1200">
                <a:solidFill>
                  <a:schemeClr val="tx1"/>
                </a:solidFill>
                <a:latin typeface="+mn-lt"/>
                <a:ea typeface="+mn-ea"/>
                <a:cs typeface="+mn-cs"/>
              </a:rPr>
              <a:t>Organizations and individuals also commonly use encryption to protect sensitive data stored on computers, servers and mobile devices like phones or tablets. There are various encryption techniques that are present some of which are:</a:t>
            </a:r>
            <a:endParaRPr lang="en-US" sz="2000"/>
          </a:p>
        </p:txBody>
      </p:sp>
      <p:sp>
        <p:nvSpPr>
          <p:cNvPr id="3" name="TextBox 2">
            <a:extLst>
              <a:ext uri="{FF2B5EF4-FFF2-40B4-BE49-F238E27FC236}">
                <a16:creationId xmlns:a16="http://schemas.microsoft.com/office/drawing/2014/main" id="{3AD10BCD-F677-00E9-BE40-EAA39924E87B}"/>
              </a:ext>
            </a:extLst>
          </p:cNvPr>
          <p:cNvSpPr txBox="1"/>
          <p:nvPr/>
        </p:nvSpPr>
        <p:spPr>
          <a:xfrm>
            <a:off x="1428686" y="3323890"/>
            <a:ext cx="4428245" cy="2929969"/>
          </a:xfrm>
          <a:prstGeom prst="rect">
            <a:avLst/>
          </a:prstGeom>
          <a:noFill/>
        </p:spPr>
        <p:txBody>
          <a:bodyPr wrap="square" rtlCol="0">
            <a:spAutoFit/>
          </a:bodyPr>
          <a:lstStyle/>
          <a:p>
            <a:pPr marL="288608" indent="-288608" defTabSz="923544">
              <a:spcAft>
                <a:spcPts val="600"/>
              </a:spcAft>
              <a:buFont typeface="Arial" panose="020B0604020202020204" pitchFamily="34" charset="0"/>
              <a:buChar char="•"/>
            </a:pPr>
            <a:r>
              <a:rPr lang="en-US" sz="2828" kern="1200">
                <a:solidFill>
                  <a:schemeClr val="tx1"/>
                </a:solidFill>
                <a:latin typeface="+mn-lt"/>
                <a:ea typeface="+mn-ea"/>
                <a:cs typeface="+mn-cs"/>
              </a:rPr>
              <a:t>Triple DES</a:t>
            </a:r>
          </a:p>
          <a:p>
            <a:pPr marL="288608" indent="-288608" defTabSz="923544">
              <a:spcAft>
                <a:spcPts val="600"/>
              </a:spcAft>
              <a:buFont typeface="Arial" panose="020B0604020202020204" pitchFamily="34" charset="0"/>
              <a:buChar char="•"/>
            </a:pPr>
            <a:r>
              <a:rPr lang="en-US" sz="2828" kern="1200">
                <a:solidFill>
                  <a:schemeClr val="tx1"/>
                </a:solidFill>
                <a:latin typeface="+mn-lt"/>
                <a:ea typeface="+mn-ea"/>
                <a:cs typeface="+mn-cs"/>
              </a:rPr>
              <a:t>Blowfish</a:t>
            </a:r>
          </a:p>
          <a:p>
            <a:pPr marL="288608" indent="-288608" defTabSz="923544">
              <a:spcAft>
                <a:spcPts val="600"/>
              </a:spcAft>
              <a:buFont typeface="Arial" panose="020B0604020202020204" pitchFamily="34" charset="0"/>
              <a:buChar char="•"/>
            </a:pPr>
            <a:r>
              <a:rPr lang="en-US" sz="2828" kern="1200">
                <a:solidFill>
                  <a:schemeClr val="tx1"/>
                </a:solidFill>
                <a:latin typeface="+mn-lt"/>
                <a:ea typeface="+mn-ea"/>
                <a:cs typeface="+mn-cs"/>
              </a:rPr>
              <a:t>RSA</a:t>
            </a:r>
          </a:p>
          <a:p>
            <a:pPr marL="288608" indent="-288608" defTabSz="923544">
              <a:spcAft>
                <a:spcPts val="600"/>
              </a:spcAft>
              <a:buFont typeface="Arial" panose="020B0604020202020204" pitchFamily="34" charset="0"/>
              <a:buChar char="•"/>
            </a:pPr>
            <a:r>
              <a:rPr lang="en-US" sz="2828" kern="1200">
                <a:solidFill>
                  <a:schemeClr val="tx1"/>
                </a:solidFill>
                <a:latin typeface="+mn-lt"/>
                <a:ea typeface="+mn-ea"/>
                <a:cs typeface="+mn-cs"/>
              </a:rPr>
              <a:t>Two fish</a:t>
            </a:r>
          </a:p>
          <a:p>
            <a:pPr marL="288608" indent="-288608" defTabSz="923544">
              <a:spcAft>
                <a:spcPts val="600"/>
              </a:spcAft>
              <a:buFont typeface="Arial" panose="020B0604020202020204" pitchFamily="34" charset="0"/>
              <a:buChar char="•"/>
            </a:pPr>
            <a:r>
              <a:rPr lang="en-US" sz="2828" kern="1200">
                <a:solidFill>
                  <a:schemeClr val="tx1"/>
                </a:solidFill>
                <a:latin typeface="+mn-lt"/>
                <a:ea typeface="+mn-ea"/>
                <a:cs typeface="+mn-cs"/>
              </a:rPr>
              <a:t>AES</a:t>
            </a:r>
          </a:p>
          <a:p>
            <a:pPr marL="285750" indent="-285750">
              <a:spcAft>
                <a:spcPts val="600"/>
              </a:spcAft>
              <a:buFont typeface="Arial" panose="020B0604020202020204" pitchFamily="34" charset="0"/>
              <a:buChar char="•"/>
            </a:pPr>
            <a:endParaRPr lang="en-US"/>
          </a:p>
        </p:txBody>
      </p:sp>
      <p:sp>
        <p:nvSpPr>
          <p:cNvPr id="4" name="TextBox 3">
            <a:extLst>
              <a:ext uri="{FF2B5EF4-FFF2-40B4-BE49-F238E27FC236}">
                <a16:creationId xmlns:a16="http://schemas.microsoft.com/office/drawing/2014/main" id="{533DAF64-88A4-37CD-A54F-2E4B91881A7E}"/>
              </a:ext>
            </a:extLst>
          </p:cNvPr>
          <p:cNvSpPr txBox="1"/>
          <p:nvPr/>
        </p:nvSpPr>
        <p:spPr>
          <a:xfrm>
            <a:off x="1428686" y="918546"/>
            <a:ext cx="2683593" cy="533632"/>
          </a:xfrm>
          <a:prstGeom prst="rect">
            <a:avLst/>
          </a:prstGeom>
          <a:noFill/>
        </p:spPr>
        <p:txBody>
          <a:bodyPr wrap="square" rtlCol="0">
            <a:spAutoFit/>
          </a:bodyPr>
          <a:lstStyle/>
          <a:p>
            <a:pPr defTabSz="923544">
              <a:spcAft>
                <a:spcPts val="600"/>
              </a:spcAft>
            </a:pPr>
            <a:r>
              <a:rPr lang="en-IN" sz="2828" b="1" kern="1200">
                <a:solidFill>
                  <a:schemeClr val="tx1"/>
                </a:solidFill>
                <a:latin typeface="+mn-lt"/>
                <a:ea typeface="+mn-ea"/>
                <a:cs typeface="+mn-cs"/>
              </a:rPr>
              <a:t>ENCRYPTION</a:t>
            </a:r>
            <a:endParaRPr lang="en-IN" sz="2800" b="1"/>
          </a:p>
        </p:txBody>
      </p:sp>
    </p:spTree>
    <p:extLst>
      <p:ext uri="{BB962C8B-B14F-4D97-AF65-F5344CB8AC3E}">
        <p14:creationId xmlns:p14="http://schemas.microsoft.com/office/powerpoint/2010/main" val="2592836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9454907-1D2D-1BB2-5829-646BDC65651C}"/>
              </a:ext>
            </a:extLst>
          </p:cNvPr>
          <p:cNvSpPr txBox="1"/>
          <p:nvPr/>
        </p:nvSpPr>
        <p:spPr>
          <a:xfrm>
            <a:off x="6513788" y="365125"/>
            <a:ext cx="4840010"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a:latin typeface="+mj-lt"/>
                <a:ea typeface="+mj-ea"/>
                <a:cs typeface="+mj-cs"/>
              </a:rPr>
              <a:t>FILE TRANSFER</a:t>
            </a:r>
          </a:p>
        </p:txBody>
      </p:sp>
      <p:pic>
        <p:nvPicPr>
          <p:cNvPr id="5" name="Picture 4" descr="Computer script on a screen">
            <a:extLst>
              <a:ext uri="{FF2B5EF4-FFF2-40B4-BE49-F238E27FC236}">
                <a16:creationId xmlns:a16="http://schemas.microsoft.com/office/drawing/2014/main" id="{CFAEF643-ABA4-BDEF-12B8-3A26A11398F4}"/>
              </a:ext>
            </a:extLst>
          </p:cNvPr>
          <p:cNvPicPr>
            <a:picLocks noChangeAspect="1"/>
          </p:cNvPicPr>
          <p:nvPr/>
        </p:nvPicPr>
        <p:blipFill rotWithShape="1">
          <a:blip r:embed="rId2"/>
          <a:srcRect l="347" r="4011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TextBox 2">
            <a:extLst>
              <a:ext uri="{FF2B5EF4-FFF2-40B4-BE49-F238E27FC236}">
                <a16:creationId xmlns:a16="http://schemas.microsoft.com/office/drawing/2014/main" id="{838509F1-4655-9EF4-DCBE-39F78B660869}"/>
              </a:ext>
            </a:extLst>
          </p:cNvPr>
          <p:cNvSpPr txBox="1"/>
          <p:nvPr/>
        </p:nvSpPr>
        <p:spPr>
          <a:xfrm>
            <a:off x="6513788" y="2333296"/>
            <a:ext cx="5373412" cy="452470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600" dirty="0"/>
              <a:t>In File Transfer Module, students can upload their resume, certificates and images while filling student's academic information form. Those files will be transmitted in encrypted format and will be stored in cloud in plain text format.</a:t>
            </a:r>
          </a:p>
          <a:p>
            <a:pPr indent="-228600">
              <a:lnSpc>
                <a:spcPct val="90000"/>
              </a:lnSpc>
              <a:spcAft>
                <a:spcPts val="600"/>
              </a:spcAft>
              <a:buFont typeface="Arial" panose="020B0604020202020204" pitchFamily="34" charset="0"/>
              <a:buChar char="•"/>
            </a:pPr>
            <a:r>
              <a:rPr lang="en-US" sz="1600" dirty="0"/>
              <a:t>31</a:t>
            </a:r>
          </a:p>
          <a:p>
            <a:pPr indent="-228600">
              <a:lnSpc>
                <a:spcPct val="90000"/>
              </a:lnSpc>
              <a:spcAft>
                <a:spcPts val="600"/>
              </a:spcAft>
              <a:buFont typeface="Arial" panose="020B0604020202020204" pitchFamily="34" charset="0"/>
              <a:buChar char="•"/>
            </a:pPr>
            <a:r>
              <a:rPr lang="en-US" sz="1600" dirty="0"/>
              <a:t>5:31</a:t>
            </a:r>
          </a:p>
          <a:p>
            <a:pPr indent="-228600">
              <a:lnSpc>
                <a:spcPct val="90000"/>
              </a:lnSpc>
              <a:spcAft>
                <a:spcPts val="600"/>
              </a:spcAft>
              <a:buFont typeface="Arial" panose="020B0604020202020204" pitchFamily="34" charset="0"/>
              <a:buChar char="•"/>
            </a:pPr>
            <a:r>
              <a:rPr lang="en-US" sz="1600" dirty="0"/>
              <a:t>32</a:t>
            </a:r>
          </a:p>
          <a:p>
            <a:pPr indent="-228600">
              <a:lnSpc>
                <a:spcPct val="90000"/>
              </a:lnSpc>
              <a:spcAft>
                <a:spcPts val="600"/>
              </a:spcAft>
              <a:buFont typeface="Arial" panose="020B0604020202020204" pitchFamily="34" charset="0"/>
              <a:buChar char="•"/>
            </a:pPr>
            <a:r>
              <a:rPr lang="en-US" sz="1600" dirty="0"/>
              <a:t>0:41</a:t>
            </a:r>
          </a:p>
          <a:p>
            <a:pPr indent="-228600">
              <a:lnSpc>
                <a:spcPct val="90000"/>
              </a:lnSpc>
              <a:spcAft>
                <a:spcPts val="600"/>
              </a:spcAft>
              <a:buFont typeface="Arial" panose="020B0604020202020204" pitchFamily="34" charset="0"/>
              <a:buChar char="•"/>
            </a:pPr>
            <a:r>
              <a:rPr lang="en-US" sz="1600" dirty="0"/>
              <a:t>need to provide security to the uploaded file. This is because attacker can attack </a:t>
            </a:r>
            <a:r>
              <a:rPr lang="en-US" sz="1600" dirty="0" err="1"/>
              <a:t>thefile</a:t>
            </a:r>
            <a:r>
              <a:rPr lang="en-US" sz="1600" dirty="0"/>
              <a:t> and he will able to do following various types of attacks: -</a:t>
            </a:r>
          </a:p>
          <a:p>
            <a:pPr marL="342900" indent="-228600">
              <a:lnSpc>
                <a:spcPct val="90000"/>
              </a:lnSpc>
              <a:spcAft>
                <a:spcPts val="600"/>
              </a:spcAft>
              <a:buFont typeface="Arial" panose="020B0604020202020204" pitchFamily="34" charset="0"/>
              <a:buChar char="•"/>
            </a:pPr>
            <a:r>
              <a:rPr lang="en-US" sz="1600" dirty="0"/>
              <a:t>Reading contents of file.</a:t>
            </a:r>
          </a:p>
          <a:p>
            <a:pPr marL="342900" indent="-228600">
              <a:lnSpc>
                <a:spcPct val="90000"/>
              </a:lnSpc>
              <a:spcAft>
                <a:spcPts val="600"/>
              </a:spcAft>
              <a:buFont typeface="Arial" panose="020B0604020202020204" pitchFamily="34" charset="0"/>
              <a:buChar char="•"/>
            </a:pPr>
            <a:r>
              <a:rPr lang="en-US" sz="1600" dirty="0"/>
              <a:t> Viewing and copying of image present in resume.</a:t>
            </a:r>
          </a:p>
          <a:p>
            <a:pPr marL="342900" indent="-228600">
              <a:lnSpc>
                <a:spcPct val="90000"/>
              </a:lnSpc>
              <a:spcAft>
                <a:spcPts val="600"/>
              </a:spcAft>
              <a:buFont typeface="Arial" panose="020B0604020202020204" pitchFamily="34" charset="0"/>
              <a:buChar char="•"/>
            </a:pPr>
            <a:r>
              <a:rPr lang="en-US" sz="1600" dirty="0"/>
              <a:t> Attacker can also modify the contents of file.</a:t>
            </a:r>
          </a:p>
          <a:p>
            <a:pPr marL="342900" indent="-228600">
              <a:lnSpc>
                <a:spcPct val="90000"/>
              </a:lnSpc>
              <a:spcAft>
                <a:spcPts val="600"/>
              </a:spcAft>
              <a:buFont typeface="Arial" panose="020B0604020202020204" pitchFamily="34" charset="0"/>
              <a:buChar char="•"/>
            </a:pPr>
            <a:r>
              <a:rPr lang="en-US" sz="1600" dirty="0"/>
              <a:t> Attacker can misuse the authorized documents like Certificates.</a:t>
            </a:r>
          </a:p>
        </p:txBody>
      </p:sp>
    </p:spTree>
    <p:extLst>
      <p:ext uri="{BB962C8B-B14F-4D97-AF65-F5344CB8AC3E}">
        <p14:creationId xmlns:p14="http://schemas.microsoft.com/office/powerpoint/2010/main" val="4010123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background with white text and icons">
            <a:extLst>
              <a:ext uri="{FF2B5EF4-FFF2-40B4-BE49-F238E27FC236}">
                <a16:creationId xmlns:a16="http://schemas.microsoft.com/office/drawing/2014/main" id="{CE6E049B-D1AD-885C-15EC-5285B691F290}"/>
              </a:ext>
            </a:extLst>
          </p:cNvPr>
          <p:cNvPicPr>
            <a:picLocks noChangeAspect="1"/>
          </p:cNvPicPr>
          <p:nvPr/>
        </p:nvPicPr>
        <p:blipFill rotWithShape="1">
          <a:blip r:embed="rId2">
            <a:extLst>
              <a:ext uri="{28A0092B-C50C-407E-A947-70E740481C1C}">
                <a14:useLocalDpi xmlns:a14="http://schemas.microsoft.com/office/drawing/2010/main" val="0"/>
              </a:ext>
            </a:extLst>
          </a:blip>
          <a:srcRect r="2187" b="7639"/>
          <a:stretch/>
        </p:blipFill>
        <p:spPr>
          <a:xfrm>
            <a:off x="0" y="0"/>
            <a:ext cx="12423536" cy="6858000"/>
          </a:xfrm>
          <a:prstGeom prst="rect">
            <a:avLst/>
          </a:prstGeom>
        </p:spPr>
      </p:pic>
    </p:spTree>
    <p:extLst>
      <p:ext uri="{BB962C8B-B14F-4D97-AF65-F5344CB8AC3E}">
        <p14:creationId xmlns:p14="http://schemas.microsoft.com/office/powerpoint/2010/main" val="1502952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498</Words>
  <Application>Microsoft Office PowerPoint</Application>
  <PresentationFormat>Widescreen</PresentationFormat>
  <Paragraphs>29</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akash bartwal</dc:creator>
  <cp:lastModifiedBy>akash bartwal</cp:lastModifiedBy>
  <cp:revision>1</cp:revision>
  <dcterms:created xsi:type="dcterms:W3CDTF">2023-10-12T16:25:35Z</dcterms:created>
  <dcterms:modified xsi:type="dcterms:W3CDTF">2023-10-12T17:09:03Z</dcterms:modified>
</cp:coreProperties>
</file>